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2" r:id="rId2"/>
    <p:sldId id="268" r:id="rId3"/>
    <p:sldId id="264" r:id="rId4"/>
    <p:sldId id="272" r:id="rId5"/>
    <p:sldId id="263" r:id="rId6"/>
    <p:sldId id="271" r:id="rId7"/>
    <p:sldId id="269" r:id="rId8"/>
    <p:sldId id="288" r:id="rId9"/>
    <p:sldId id="282" r:id="rId10"/>
    <p:sldId id="275" r:id="rId11"/>
    <p:sldId id="270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707" autoAdjust="0"/>
  </p:normalViewPr>
  <p:slideViewPr>
    <p:cSldViewPr>
      <p:cViewPr varScale="1">
        <p:scale>
          <a:sx n="122" d="100"/>
          <a:sy n="122" d="100"/>
        </p:scale>
        <p:origin x="-13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DBD2B-3E41-4F49-B361-99D2A037C008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646E6-A167-46FA-89E1-9BF25F626C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25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646E6-A167-46FA-89E1-9BF25F626CF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60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18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0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582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89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16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2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7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70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775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92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94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31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12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g"/><Relationship Id="rId11" Type="http://schemas.openxmlformats.org/officeDocument/2006/relationships/image" Target="../media/image18.jpeg"/><Relationship Id="rId5" Type="http://schemas.openxmlformats.org/officeDocument/2006/relationships/image" Target="../media/image5.png"/><Relationship Id="rId10" Type="http://schemas.openxmlformats.org/officeDocument/2006/relationships/image" Target="../media/image17.jpg"/><Relationship Id="rId4" Type="http://schemas.openxmlformats.org/officeDocument/2006/relationships/image" Target="../media/image4.jpe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38875"/>
            <a:ext cx="5876200" cy="557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3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49" y="2718671"/>
            <a:ext cx="6858001" cy="1404313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7986" y="2255721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ACHTERGROND</a:t>
            </a:r>
            <a:endParaRPr lang="x-none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6" y="5372465"/>
            <a:ext cx="1216832" cy="1154169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983546" y="1039684"/>
            <a:ext cx="374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Schrijf je naam op de achterkant van het A3 blad</a:t>
            </a:r>
            <a:endParaRPr lang="nl-NL" b="1" dirty="0"/>
          </a:p>
        </p:txBody>
      </p:sp>
      <p:sp>
        <p:nvSpPr>
          <p:cNvPr id="14" name="Tekstvak 13"/>
          <p:cNvSpPr txBox="1"/>
          <p:nvPr/>
        </p:nvSpPr>
        <p:spPr>
          <a:xfrm>
            <a:off x="4913610" y="2811813"/>
            <a:ext cx="4072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Vul het hele A3 blad door het stempelen  van verschillende natuurlijke structuren met één verfkleur. Gebruik hiervoor de bladeren, bloemen en takjes. </a:t>
            </a:r>
            <a:endParaRPr lang="nl-NL" b="1" dirty="0"/>
          </a:p>
        </p:txBody>
      </p:sp>
      <p:cxnSp>
        <p:nvCxnSpPr>
          <p:cNvPr id="16" name="Gekromde verbindingslijn 15"/>
          <p:cNvCxnSpPr/>
          <p:nvPr/>
        </p:nvCxnSpPr>
        <p:spPr>
          <a:xfrm rot="5400000">
            <a:off x="5994454" y="4096720"/>
            <a:ext cx="877276" cy="841863"/>
          </a:xfrm>
          <a:prstGeom prst="curvedConnector3">
            <a:avLst>
              <a:gd name="adj1" fmla="val 32171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al 27"/>
          <p:cNvSpPr/>
          <p:nvPr/>
        </p:nvSpPr>
        <p:spPr>
          <a:xfrm>
            <a:off x="4284314" y="1146826"/>
            <a:ext cx="422205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 smtClean="0"/>
              <a:t>1</a:t>
            </a:r>
            <a:endParaRPr lang="nl-NL" sz="2400" b="1" dirty="0"/>
          </a:p>
        </p:txBody>
      </p:sp>
      <p:sp>
        <p:nvSpPr>
          <p:cNvPr id="29" name="Ovaal 28"/>
          <p:cNvSpPr/>
          <p:nvPr/>
        </p:nvSpPr>
        <p:spPr>
          <a:xfrm>
            <a:off x="4284313" y="3017267"/>
            <a:ext cx="422205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 smtClean="0"/>
              <a:t>2</a:t>
            </a:r>
            <a:endParaRPr lang="nl-NL" sz="2400" b="1" dirty="0"/>
          </a:p>
        </p:txBody>
      </p:sp>
      <p:sp>
        <p:nvSpPr>
          <p:cNvPr id="31" name="Ovaal 30"/>
          <p:cNvSpPr/>
          <p:nvPr/>
        </p:nvSpPr>
        <p:spPr>
          <a:xfrm>
            <a:off x="4325493" y="4895212"/>
            <a:ext cx="422205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3</a:t>
            </a:r>
          </a:p>
        </p:txBody>
      </p:sp>
      <p:cxnSp>
        <p:nvCxnSpPr>
          <p:cNvPr id="15" name="Gekromde verbindingslijn 14"/>
          <p:cNvCxnSpPr/>
          <p:nvPr/>
        </p:nvCxnSpPr>
        <p:spPr>
          <a:xfrm rot="16200000" flipH="1">
            <a:off x="6128647" y="1990463"/>
            <a:ext cx="1125796" cy="516903"/>
          </a:xfrm>
          <a:prstGeom prst="curvedConnector3">
            <a:avLst>
              <a:gd name="adj1" fmla="val 37175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5765" r="22359"/>
          <a:stretch/>
        </p:blipFill>
        <p:spPr>
          <a:xfrm>
            <a:off x="1843524" y="666600"/>
            <a:ext cx="2264895" cy="1592129"/>
          </a:xfrm>
          <a:prstGeom prst="rect">
            <a:avLst/>
          </a:prstGeom>
          <a:ln>
            <a:noFill/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7" r="18450"/>
          <a:stretch/>
        </p:blipFill>
        <p:spPr>
          <a:xfrm>
            <a:off x="1843523" y="2451372"/>
            <a:ext cx="2264895" cy="167185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3" t="2453" r="20660" b="3884"/>
          <a:stretch/>
        </p:blipFill>
        <p:spPr>
          <a:xfrm>
            <a:off x="1823688" y="4345147"/>
            <a:ext cx="2279806" cy="1604402"/>
          </a:xfrm>
          <a:prstGeom prst="rect">
            <a:avLst/>
          </a:prstGeom>
        </p:spPr>
      </p:pic>
      <p:sp>
        <p:nvSpPr>
          <p:cNvPr id="36" name="Tekstvak 35"/>
          <p:cNvSpPr txBox="1"/>
          <p:nvPr/>
        </p:nvSpPr>
        <p:spPr>
          <a:xfrm>
            <a:off x="4913610" y="4956287"/>
            <a:ext cx="374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Eindresultaat </a:t>
            </a:r>
            <a:endParaRPr lang="nl-NL" b="1" dirty="0"/>
          </a:p>
        </p:txBody>
      </p:sp>
      <p:pic>
        <p:nvPicPr>
          <p:cNvPr id="3" name="dia 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883" y="5523446"/>
            <a:ext cx="899831" cy="8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8">
            <a:extLst>
              <a:ext uri="{FF2B5EF4-FFF2-40B4-BE49-F238E27FC236}">
                <a16:creationId xmlns:a16="http://schemas.microsoft.com/office/drawing/2014/main" xmlns="" id="{94968FAB-C8CD-4EA1-A8A3-DEB0A0DB0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>
            <a:off x="0" y="1718389"/>
            <a:ext cx="9144000" cy="332874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73" y="1196752"/>
            <a:ext cx="4824536" cy="4576087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699792" y="5772839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latin typeface="Impact" panose="020B0806030902050204" pitchFamily="34" charset="0"/>
              </a:rPr>
              <a:t>GA VERDER NAAR LES 2 </a:t>
            </a:r>
            <a:endParaRPr lang="nl-NL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8">
            <a:extLst>
              <a:ext uri="{FF2B5EF4-FFF2-40B4-BE49-F238E27FC236}">
                <a16:creationId xmlns:a16="http://schemas.microsoft.com/office/drawing/2014/main" xmlns="" id="{94968FAB-C8CD-4EA1-A8A3-DEB0A0DB00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>
            <a:off x="0" y="1718389"/>
            <a:ext cx="9144000" cy="3328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AC2C9D-2151-4521-B025-C0155A1430A4}"/>
              </a:ext>
            </a:extLst>
          </p:cNvPr>
          <p:cNvSpPr txBox="1"/>
          <p:nvPr/>
        </p:nvSpPr>
        <p:spPr>
          <a:xfrm>
            <a:off x="5021937" y="3615407"/>
            <a:ext cx="318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CREATIEF BEZIG ZIJN!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4B9C3E-732A-4EC0-B3C4-77E194C26C58}"/>
              </a:ext>
            </a:extLst>
          </p:cNvPr>
          <p:cNvSpPr txBox="1"/>
          <p:nvPr/>
        </p:nvSpPr>
        <p:spPr>
          <a:xfrm>
            <a:off x="4655525" y="2697335"/>
            <a:ext cx="318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KLIEN IT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9CF2A5-F419-4FD0-92B1-FA7799E24181}"/>
              </a:ext>
            </a:extLst>
          </p:cNvPr>
          <p:cNvSpPr txBox="1"/>
          <p:nvPr/>
        </p:nvSpPr>
        <p:spPr>
          <a:xfrm>
            <a:off x="4826560" y="3156700"/>
            <a:ext cx="399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PLASTIC ZWERFAFVAL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9" y="1468010"/>
            <a:ext cx="4320481" cy="4097989"/>
          </a:xfrm>
          <a:prstGeom prst="rect">
            <a:avLst/>
          </a:prstGeom>
        </p:spPr>
      </p:pic>
      <p:pic>
        <p:nvPicPr>
          <p:cNvPr id="3" name="dia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403163"/>
            <a:ext cx="924587" cy="92458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5178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57425" y="4159973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+mj-lt"/>
              </a:rPr>
              <a:t>Hoe komt plastic in de natuur terecht?</a:t>
            </a:r>
            <a:endParaRPr lang="nl-NL" sz="2400" b="1" dirty="0">
              <a:latin typeface="+mj-lt"/>
            </a:endParaRPr>
          </a:p>
        </p:txBody>
      </p:sp>
      <p:sp>
        <p:nvSpPr>
          <p:cNvPr id="7" name="Ovaal 6"/>
          <p:cNvSpPr/>
          <p:nvPr/>
        </p:nvSpPr>
        <p:spPr>
          <a:xfrm>
            <a:off x="2320220" y="4027423"/>
            <a:ext cx="805109" cy="7267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 smtClean="0">
                <a:solidFill>
                  <a:schemeClr val="tx1"/>
                </a:solidFill>
              </a:rPr>
              <a:t>?</a:t>
            </a:r>
            <a:endParaRPr lang="nl-NL" sz="4800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275856" y="269745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+mj-lt"/>
              </a:rPr>
              <a:t>Wat weet je al over plastic?</a:t>
            </a:r>
            <a:endParaRPr lang="nl-NL" sz="2400" b="1" dirty="0">
              <a:latin typeface="+mj-lt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8" y="5372464"/>
            <a:ext cx="1216832" cy="115416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8300" y="2265925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PLASTIC</a:t>
            </a:r>
            <a:endParaRPr lang="x-none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5" name="Ovaal 14"/>
          <p:cNvSpPr/>
          <p:nvPr/>
        </p:nvSpPr>
        <p:spPr>
          <a:xfrm>
            <a:off x="2320219" y="2564904"/>
            <a:ext cx="805109" cy="7267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 smtClean="0">
                <a:solidFill>
                  <a:schemeClr val="tx1"/>
                </a:solidFill>
              </a:rPr>
              <a:t>?</a:t>
            </a:r>
            <a:endParaRPr lang="nl-NL" sz="4800" dirty="0">
              <a:solidFill>
                <a:schemeClr val="tx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308304" y="1700808"/>
            <a:ext cx="2196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/>
              <a:t>Bijlage: film 1 &amp; 2</a:t>
            </a:r>
            <a:endParaRPr lang="nl-NL" sz="1600" b="1" dirty="0"/>
          </a:p>
        </p:txBody>
      </p:sp>
      <p:pic>
        <p:nvPicPr>
          <p:cNvPr id="2050" name="Picture 2" descr="C:\Users\ellen\AppData\Local\Microsoft\Windows\INetCache\IE\AEJ8M772\ryanlerch_green_paperclip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8368">
            <a:off x="7392146" y="100836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92" y="5517232"/>
            <a:ext cx="939112" cy="9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4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4986"/>
            <a:ext cx="4834294" cy="30214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72465"/>
            <a:ext cx="1216832" cy="1154169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2006231" y="3415779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3"/>
                </a:solidFill>
              </a:rPr>
              <a:t>&gt;&gt; </a:t>
            </a:r>
            <a:endParaRPr lang="nl-NL" sz="4000" b="1" dirty="0">
              <a:solidFill>
                <a:schemeClr val="accent3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762043" y="437714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Plastic breekt langzaam af in kleine deeltjes; microplastics </a:t>
            </a:r>
            <a:endParaRPr lang="nl-NL" dirty="0"/>
          </a:p>
        </p:txBody>
      </p:sp>
      <p:sp>
        <p:nvSpPr>
          <p:cNvPr id="16" name="Tekstvak 15"/>
          <p:cNvSpPr txBox="1"/>
          <p:nvPr/>
        </p:nvSpPr>
        <p:spPr>
          <a:xfrm>
            <a:off x="1996474" y="4207867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3"/>
                </a:solidFill>
              </a:rPr>
              <a:t>&gt;&gt; </a:t>
            </a:r>
            <a:endParaRPr lang="nl-NL" sz="4000" b="1" dirty="0">
              <a:solidFill>
                <a:schemeClr val="accent3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2738790" y="358505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Het grote probleem van plastic 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2771800" y="5169232"/>
            <a:ext cx="618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40 % van al het plastic wordt gebruikt voor verpakkingsmateriaal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1996474" y="4999955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3"/>
                </a:solidFill>
              </a:rPr>
              <a:t>&gt;&gt; </a:t>
            </a:r>
            <a:endParaRPr lang="nl-NL" sz="4000" b="1" dirty="0">
              <a:solidFill>
                <a:schemeClr val="accent3"/>
              </a:solidFill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8300" y="2265925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PLASTIC</a:t>
            </a:r>
            <a:endParaRPr lang="x-none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" name="dia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35" y="5628952"/>
            <a:ext cx="865386" cy="8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1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72465"/>
            <a:ext cx="1216832" cy="115416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8300" y="2004315"/>
            <a:ext cx="44814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PLASTIC  &amp; </a:t>
            </a:r>
          </a:p>
          <a:p>
            <a:pPr algn="ctr"/>
            <a:r>
              <a:rPr lang="nl-NL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DE BODEM</a:t>
            </a:r>
            <a:endParaRPr lang="x-none" sz="4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735928" y="4744506"/>
            <a:ext cx="6300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Ook bodemdieren worden te veel blootgesteld aan </a:t>
            </a:r>
            <a:r>
              <a:rPr lang="nl-NL" dirty="0" smtClean="0"/>
              <a:t>microplastics</a:t>
            </a:r>
            <a:r>
              <a:rPr lang="nl-NL" dirty="0" smtClean="0"/>
              <a:t>, zo is gebleken dat wormen een groeiachterstand oplopen door microplastics. </a:t>
            </a:r>
            <a:endParaRPr lang="nl-NL" dirty="0"/>
          </a:p>
        </p:txBody>
      </p:sp>
      <p:sp>
        <p:nvSpPr>
          <p:cNvPr id="16" name="Tekstvak 15"/>
          <p:cNvSpPr txBox="1"/>
          <p:nvPr/>
        </p:nvSpPr>
        <p:spPr>
          <a:xfrm>
            <a:off x="2011309" y="4653136"/>
            <a:ext cx="737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3"/>
                </a:solidFill>
              </a:rPr>
              <a:t>&gt;&gt; </a:t>
            </a:r>
            <a:endParaRPr lang="nl-NL" sz="4000" b="1" dirty="0">
              <a:solidFill>
                <a:schemeClr val="accent3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2731389" y="4102333"/>
            <a:ext cx="6439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Zelfs in groenten en fruit kunnen microplastics binnendringen! 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1979712" y="3933056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3"/>
                </a:solidFill>
              </a:rPr>
              <a:t>&gt;&gt; </a:t>
            </a:r>
            <a:endParaRPr lang="nl-NL" sz="4000" b="1" dirty="0">
              <a:solidFill>
                <a:schemeClr val="accent3"/>
              </a:solidFill>
            </a:endParaRP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r="3074"/>
          <a:stretch/>
        </p:blipFill>
        <p:spPr>
          <a:xfrm>
            <a:off x="2770591" y="478849"/>
            <a:ext cx="4518019" cy="2676638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1984251" y="3140968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chemeClr val="accent3"/>
                </a:solidFill>
              </a:rPr>
              <a:t>&gt;&gt; </a:t>
            </a:r>
            <a:endParaRPr lang="nl-NL" sz="4000" b="1" dirty="0">
              <a:solidFill>
                <a:schemeClr val="accent3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2704331" y="3232728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De akkers waar onze gewassen groeien zijn wel 4 tot 23 keer zwaarder vervuild met microplastics dan de oceanen! </a:t>
            </a:r>
            <a:endParaRPr lang="nl-NL" dirty="0"/>
          </a:p>
        </p:txBody>
      </p:sp>
      <p:pic>
        <p:nvPicPr>
          <p:cNvPr id="2" name="dia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44" y="5513462"/>
            <a:ext cx="872173" cy="87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0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9" y="5373216"/>
            <a:ext cx="1216041" cy="1153418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8300" y="2265925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PLASTIC</a:t>
            </a:r>
            <a:endParaRPr lang="x-none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059832" y="4737338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latin typeface="+mj-lt"/>
              </a:rPr>
              <a:t>Wat kunnen wij doen om het gebruik van </a:t>
            </a:r>
          </a:p>
          <a:p>
            <a:r>
              <a:rPr lang="nl-NL" sz="2000" b="1" dirty="0" smtClean="0">
                <a:latin typeface="+mj-lt"/>
              </a:rPr>
              <a:t>plastic te verminderen? </a:t>
            </a:r>
            <a:endParaRPr lang="nl-NL" sz="2000" b="1" dirty="0">
              <a:latin typeface="+mj-lt"/>
            </a:endParaRPr>
          </a:p>
        </p:txBody>
      </p:sp>
      <p:sp>
        <p:nvSpPr>
          <p:cNvPr id="7" name="Ovaal 6"/>
          <p:cNvSpPr/>
          <p:nvPr/>
        </p:nvSpPr>
        <p:spPr>
          <a:xfrm>
            <a:off x="2118362" y="4744825"/>
            <a:ext cx="805109" cy="7267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 smtClean="0">
                <a:solidFill>
                  <a:schemeClr val="tx1"/>
                </a:solidFill>
              </a:rPr>
              <a:t>?</a:t>
            </a:r>
            <a:endParaRPr lang="nl-NL" sz="4800" dirty="0">
              <a:solidFill>
                <a:schemeClr val="tx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23" y="461118"/>
            <a:ext cx="6071035" cy="4049380"/>
          </a:xfrm>
          <a:prstGeom prst="rect">
            <a:avLst/>
          </a:prstGeom>
        </p:spPr>
      </p:pic>
      <p:pic>
        <p:nvPicPr>
          <p:cNvPr id="3" name="dia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67" y="5538227"/>
            <a:ext cx="823396" cy="82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906437" y="4783638"/>
            <a:ext cx="673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De winnaar krijgt een prullenbak in de stad en op het schoolplein!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2" y="5372466"/>
            <a:ext cx="1216832" cy="11541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t="25728" r="14647" b="5026"/>
          <a:stretch/>
        </p:blipFill>
        <p:spPr>
          <a:xfrm rot="5400000">
            <a:off x="901461" y="1609328"/>
            <a:ext cx="3976776" cy="196682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t="26730" r="14300" b="5562"/>
          <a:stretch/>
        </p:blipFill>
        <p:spPr>
          <a:xfrm rot="5400000">
            <a:off x="2999861" y="1536003"/>
            <a:ext cx="3976778" cy="21134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2"/>
          <a:stretch/>
        </p:blipFill>
        <p:spPr>
          <a:xfrm>
            <a:off x="6101973" y="604350"/>
            <a:ext cx="2541695" cy="3976777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8300" y="2265925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PRULLENBAK</a:t>
            </a:r>
            <a:endParaRPr lang="x-none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7" name="dia 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14" y="5489747"/>
            <a:ext cx="919606" cy="91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2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2" y="5372466"/>
            <a:ext cx="1216832" cy="1154168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8300" y="2265925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BODEMDIEREN</a:t>
            </a:r>
            <a:endParaRPr lang="x-none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1"/>
          <a:stretch/>
        </p:blipFill>
        <p:spPr>
          <a:xfrm>
            <a:off x="2227432" y="260648"/>
            <a:ext cx="3011244" cy="166070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b="1383"/>
          <a:stretch/>
        </p:blipFill>
        <p:spPr>
          <a:xfrm>
            <a:off x="5364088" y="248058"/>
            <a:ext cx="2492857" cy="16541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"/>
          <a:stretch/>
        </p:blipFill>
        <p:spPr>
          <a:xfrm>
            <a:off x="2227435" y="1988840"/>
            <a:ext cx="3011244" cy="171921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t="678" r="17467" b="2428"/>
          <a:stretch/>
        </p:blipFill>
        <p:spPr>
          <a:xfrm>
            <a:off x="5343303" y="1988840"/>
            <a:ext cx="2492857" cy="171921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r="13932"/>
          <a:stretch/>
        </p:blipFill>
        <p:spPr>
          <a:xfrm>
            <a:off x="5337314" y="3789347"/>
            <a:ext cx="2498846" cy="17046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 b="16920"/>
          <a:stretch/>
        </p:blipFill>
        <p:spPr>
          <a:xfrm>
            <a:off x="2227432" y="3789040"/>
            <a:ext cx="3011244" cy="1704625"/>
          </a:xfrm>
          <a:prstGeom prst="rect">
            <a:avLst/>
          </a:prstGeom>
        </p:spPr>
      </p:pic>
      <p:pic>
        <p:nvPicPr>
          <p:cNvPr id="6" name="dia 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674182"/>
            <a:ext cx="800799" cy="8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7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2" y="5372466"/>
            <a:ext cx="1216832" cy="1154168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8300" y="2265925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WORKSHOP</a:t>
            </a:r>
            <a:endParaRPr lang="x-none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290" r="18925" b="-290"/>
          <a:stretch/>
        </p:blipFill>
        <p:spPr>
          <a:xfrm>
            <a:off x="1979709" y="620688"/>
            <a:ext cx="6808543" cy="453650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955283" y="5242308"/>
            <a:ext cx="683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/>
              <a:t>Bodemdieren in een plastic recycle fabriek</a:t>
            </a:r>
            <a:endParaRPr lang="nl-NL" b="1" dirty="0"/>
          </a:p>
        </p:txBody>
      </p:sp>
      <p:pic>
        <p:nvPicPr>
          <p:cNvPr id="2" name="dia 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10" y="5637069"/>
            <a:ext cx="760113" cy="76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7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4391</TotalTime>
  <Words>199</Words>
  <Application>Microsoft Office PowerPoint</Application>
  <PresentationFormat>Diavoorstelling (4:3)</PresentationFormat>
  <Paragraphs>42</Paragraphs>
  <Slides>11</Slides>
  <Notes>1</Notes>
  <HiddenSlides>0</HiddenSlides>
  <MMClips>9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Ellen Janssen</dc:creator>
  <cp:lastModifiedBy>Ellen Janssen</cp:lastModifiedBy>
  <cp:revision>216</cp:revision>
  <dcterms:created xsi:type="dcterms:W3CDTF">2021-10-27T12:10:15Z</dcterms:created>
  <dcterms:modified xsi:type="dcterms:W3CDTF">2021-12-02T12:24:44Z</dcterms:modified>
</cp:coreProperties>
</file>